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6"/>
  </p:normalViewPr>
  <p:slideViewPr>
    <p:cSldViewPr snapToGrid="0" snapToObjects="1">
      <p:cViewPr varScale="1">
        <p:scale>
          <a:sx n="95" d="100"/>
          <a:sy n="95" d="100"/>
        </p:scale>
        <p:origin x="20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8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071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66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41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39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384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759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12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96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34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01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EB5B6-1F3F-1F44-8EFB-54D4F20BB854}" type="datetimeFigureOut">
              <a:rPr lang="en-US" smtClean="0"/>
              <a:t>4/5/16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51E175-B9D5-5A46-930B-3E16F7B0A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52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tiff"/><Relationship Id="rId1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0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38" y="1410525"/>
            <a:ext cx="2007615" cy="39824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9293" y="1041193"/>
            <a:ext cx="107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Database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658856" y="560897"/>
            <a:ext cx="1193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Label Data</a:t>
            </a:r>
            <a:endParaRPr lang="en-US" b="1" dirty="0"/>
          </a:p>
        </p:txBody>
      </p:sp>
      <p:sp>
        <p:nvSpPr>
          <p:cNvPr id="11" name="Rectangle 10"/>
          <p:cNvSpPr/>
          <p:nvPr/>
        </p:nvSpPr>
        <p:spPr>
          <a:xfrm>
            <a:off x="5620641" y="4157663"/>
            <a:ext cx="10789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Text Data</a:t>
            </a:r>
            <a:endParaRPr lang="en-US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523" y="888425"/>
            <a:ext cx="1649287" cy="220942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9947" y="907131"/>
            <a:ext cx="1530279" cy="217200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4521" y="3188393"/>
            <a:ext cx="839289" cy="64008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7411" y="3200425"/>
            <a:ext cx="640080" cy="64008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552242" y="3828473"/>
            <a:ext cx="1163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Flex Mode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57072" y="3828473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Risky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6247" y="4488716"/>
            <a:ext cx="2947737" cy="117685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69788" y="5824531"/>
            <a:ext cx="917254" cy="72463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16750" y="5877631"/>
            <a:ext cx="671531" cy="67153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95086" y="5824531"/>
            <a:ext cx="756388" cy="756388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9326070" y="3335799"/>
            <a:ext cx="1504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NLP Database</a:t>
            </a:r>
            <a:endParaRPr lang="en-US" b="1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442988" y="5756257"/>
            <a:ext cx="2187964" cy="91427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50114" y="5886595"/>
            <a:ext cx="1355557" cy="703847"/>
          </a:xfrm>
          <a:prstGeom prst="rect">
            <a:avLst/>
          </a:prstGeom>
        </p:spPr>
      </p:pic>
      <p:cxnSp>
        <p:nvCxnSpPr>
          <p:cNvPr id="27" name="Straight Arrow Connector 26"/>
          <p:cNvCxnSpPr>
            <a:stCxn id="6" idx="3"/>
            <a:endCxn id="13" idx="1"/>
          </p:cNvCxnSpPr>
          <p:nvPr/>
        </p:nvCxnSpPr>
        <p:spPr>
          <a:xfrm flipV="1">
            <a:off x="2822253" y="1993136"/>
            <a:ext cx="1407694" cy="1408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" idx="3"/>
          </p:cNvCxnSpPr>
          <p:nvPr/>
        </p:nvCxnSpPr>
        <p:spPr>
          <a:xfrm>
            <a:off x="2822253" y="3401752"/>
            <a:ext cx="1417690" cy="1534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2" idx="3"/>
          </p:cNvCxnSpPr>
          <p:nvPr/>
        </p:nvCxnSpPr>
        <p:spPr>
          <a:xfrm>
            <a:off x="7958810" y="1993136"/>
            <a:ext cx="1367260" cy="1207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7958810" y="3931051"/>
            <a:ext cx="1367260" cy="906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-6770" y="33115"/>
            <a:ext cx="3300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ALICE DATA PROCESSING</a:t>
            </a:r>
            <a:endParaRPr 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5966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13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zch880912 zhu</dc:creator>
  <cp:lastModifiedBy>zch880912 zhu</cp:lastModifiedBy>
  <cp:revision>5</cp:revision>
  <dcterms:created xsi:type="dcterms:W3CDTF">2016-04-06T05:38:00Z</dcterms:created>
  <dcterms:modified xsi:type="dcterms:W3CDTF">2016-04-06T06:21:31Z</dcterms:modified>
</cp:coreProperties>
</file>

<file path=docProps/thumbnail.jpeg>
</file>